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200" autoAdjust="0"/>
  </p:normalViewPr>
  <p:slideViewPr>
    <p:cSldViewPr snapToGrid="0" snapToObjects="1">
      <p:cViewPr varScale="1">
        <p:scale>
          <a:sx n="155" d="100"/>
          <a:sy n="155" d="100"/>
        </p:scale>
        <p:origin x="-43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6E4A-3CC2-A24B-AE20-0F64C2B407B5}" type="datetimeFigureOut">
              <a:rPr lang="en-US" smtClean="0"/>
              <a:t>26/11/15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09DF4-24D6-E04C-9265-CC4138824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973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6E4A-3CC2-A24B-AE20-0F64C2B407B5}" type="datetimeFigureOut">
              <a:rPr lang="en-US" smtClean="0"/>
              <a:t>26/11/15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09DF4-24D6-E04C-9265-CC4138824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07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6E4A-3CC2-A24B-AE20-0F64C2B407B5}" type="datetimeFigureOut">
              <a:rPr lang="en-US" smtClean="0"/>
              <a:t>26/11/15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09DF4-24D6-E04C-9265-CC4138824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872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6E4A-3CC2-A24B-AE20-0F64C2B407B5}" type="datetimeFigureOut">
              <a:rPr lang="en-US" smtClean="0"/>
              <a:t>26/11/15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09DF4-24D6-E04C-9265-CC4138824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225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6E4A-3CC2-A24B-AE20-0F64C2B407B5}" type="datetimeFigureOut">
              <a:rPr lang="en-US" smtClean="0"/>
              <a:t>26/11/15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09DF4-24D6-E04C-9265-CC4138824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93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6E4A-3CC2-A24B-AE20-0F64C2B407B5}" type="datetimeFigureOut">
              <a:rPr lang="en-US" smtClean="0"/>
              <a:t>26/11/15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09DF4-24D6-E04C-9265-CC4138824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990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6E4A-3CC2-A24B-AE20-0F64C2B407B5}" type="datetimeFigureOut">
              <a:rPr lang="en-US" smtClean="0"/>
              <a:t>26/11/15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09DF4-24D6-E04C-9265-CC4138824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32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6E4A-3CC2-A24B-AE20-0F64C2B407B5}" type="datetimeFigureOut">
              <a:rPr lang="en-US" smtClean="0"/>
              <a:t>26/11/15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09DF4-24D6-E04C-9265-CC4138824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09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6E4A-3CC2-A24B-AE20-0F64C2B407B5}" type="datetimeFigureOut">
              <a:rPr lang="en-US" smtClean="0"/>
              <a:t>26/11/15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09DF4-24D6-E04C-9265-CC4138824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45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6E4A-3CC2-A24B-AE20-0F64C2B407B5}" type="datetimeFigureOut">
              <a:rPr lang="en-US" smtClean="0"/>
              <a:t>26/11/15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09DF4-24D6-E04C-9265-CC4138824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16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6E4A-3CC2-A24B-AE20-0F64C2B407B5}" type="datetimeFigureOut">
              <a:rPr lang="en-US" smtClean="0"/>
              <a:t>26/11/15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09DF4-24D6-E04C-9265-CC4138824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984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6B6E4A-3CC2-A24B-AE20-0F64C2B407B5}" type="datetimeFigureOut">
              <a:rPr lang="en-US" smtClean="0"/>
              <a:t>26/11/15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709DF4-24D6-E04C-9265-CC4138824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023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pp-concept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115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28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651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33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53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78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21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044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86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28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0</Words>
  <Application>Microsoft Macintosh PowerPoint</Application>
  <PresentationFormat>On-screen Show (4:3)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edicao</dc:creator>
  <cp:lastModifiedBy>edicao</cp:lastModifiedBy>
  <cp:revision>2</cp:revision>
  <dcterms:created xsi:type="dcterms:W3CDTF">2015-11-26T16:10:11Z</dcterms:created>
  <dcterms:modified xsi:type="dcterms:W3CDTF">2015-11-26T16:32:35Z</dcterms:modified>
</cp:coreProperties>
</file>